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1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A77B6751-CED7-4C47-97FF-70C8C111AD70}" type="datetimeFigureOut">
              <a:rPr lang="en-US" smtClean="0"/>
              <a:pPr/>
              <a:t>4/8/2022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76C08E5-8973-4CC9-A33D-DE4EC14960BF}"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77B6751-CED7-4C47-97FF-70C8C111AD70}" type="datetimeFigureOut">
              <a:rPr lang="en-US" smtClean="0"/>
              <a:pPr/>
              <a:t>4/8/2022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76C08E5-8973-4CC9-A33D-DE4EC14960BF}"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77B6751-CED7-4C47-97FF-70C8C111AD70}" type="datetimeFigureOut">
              <a:rPr lang="en-US" smtClean="0"/>
              <a:pPr/>
              <a:t>4/8/2022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76C08E5-8973-4CC9-A33D-DE4EC14960BF}"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A77B6751-CED7-4C47-97FF-70C8C111AD70}" type="datetimeFigureOut">
              <a:rPr lang="en-US" smtClean="0"/>
              <a:pPr/>
              <a:t>4/8/2022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76C08E5-8973-4CC9-A33D-DE4EC14960BF}"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A77B6751-CED7-4C47-97FF-70C8C111AD70}" type="datetimeFigureOut">
              <a:rPr lang="en-US" smtClean="0"/>
              <a:pPr/>
              <a:t>4/8/2022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76C08E5-8973-4CC9-A33D-DE4EC14960BF}"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A77B6751-CED7-4C47-97FF-70C8C111AD70}" type="datetimeFigureOut">
              <a:rPr lang="en-US" smtClean="0"/>
              <a:pPr/>
              <a:t>4/8/2022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76C08E5-8973-4CC9-A33D-DE4EC14960BF}"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7B6751-CED7-4C47-97FF-70C8C111AD70}" type="datetimeFigureOut">
              <a:rPr lang="en-US" smtClean="0"/>
              <a:pPr/>
              <a:t>4/8/2022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76C08E5-8973-4CC9-A33D-DE4EC14960BF}"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7B6751-CED7-4C47-97FF-70C8C111AD70}" type="datetimeFigureOut">
              <a:rPr lang="en-US" smtClean="0"/>
              <a:pPr/>
              <a:t>4/8/2022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76C08E5-8973-4CC9-A33D-DE4EC14960BF}"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7B6751-CED7-4C47-97FF-70C8C111AD70}" type="datetimeFigureOut">
              <a:rPr lang="en-US" smtClean="0"/>
              <a:pPr/>
              <a:t>4/8/2022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76C08E5-8973-4CC9-A33D-DE4EC14960BF}"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77B6751-CED7-4C47-97FF-70C8C111AD70}" type="datetimeFigureOut">
              <a:rPr lang="en-US" smtClean="0"/>
              <a:pPr/>
              <a:t>4/8/2022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76C08E5-8973-4CC9-A33D-DE4EC14960BF}"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77B6751-CED7-4C47-97FF-70C8C111AD70}" type="datetimeFigureOut">
              <a:rPr lang="en-US" smtClean="0"/>
              <a:pPr/>
              <a:t>4/8/2022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76C08E5-8973-4CC9-A33D-DE4EC14960BF}"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7B6751-CED7-4C47-97FF-70C8C111AD70}" type="datetimeFigureOut">
              <a:rPr lang="en-US" smtClean="0"/>
              <a:pPr/>
              <a:t>4/8/2022</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6C08E5-8973-4CC9-A33D-DE4EC14960BF}"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14357"/>
            <a:ext cx="7772400" cy="1428759"/>
          </a:xfrm>
        </p:spPr>
        <p:txBody>
          <a:bodyPr/>
          <a:lstStyle/>
          <a:p>
            <a:r>
              <a:rPr lang="en-IN" dirty="0" smtClean="0"/>
              <a:t>SGGSJ GOVT.COLLEGE</a:t>
            </a:r>
            <a:endParaRPr lang="en-IN" dirty="0"/>
          </a:p>
        </p:txBody>
      </p:sp>
      <p:sp>
        <p:nvSpPr>
          <p:cNvPr id="3" name="Subtitle 2"/>
          <p:cNvSpPr>
            <a:spLocks noGrp="1"/>
          </p:cNvSpPr>
          <p:nvPr>
            <p:ph type="subTitle" idx="1"/>
          </p:nvPr>
        </p:nvSpPr>
        <p:spPr>
          <a:xfrm>
            <a:off x="1371600" y="2643182"/>
            <a:ext cx="6400800" cy="1643074"/>
          </a:xfrm>
        </p:spPr>
        <p:txBody>
          <a:bodyPr>
            <a:normAutofit fontScale="25000" lnSpcReduction="20000"/>
          </a:bodyPr>
          <a:lstStyle/>
          <a:p>
            <a:pPr algn="r"/>
            <a:endParaRPr lang="en-IN" sz="13900" dirty="0" smtClean="0">
              <a:solidFill>
                <a:srgbClr val="7030A0"/>
              </a:solidFill>
            </a:endParaRPr>
          </a:p>
          <a:p>
            <a:r>
              <a:rPr lang="en-IN" sz="35200" dirty="0" smtClean="0">
                <a:solidFill>
                  <a:srgbClr val="7030A0"/>
                </a:solidFill>
              </a:rPr>
              <a:t>MS </a:t>
            </a:r>
            <a:r>
              <a:rPr lang="en-IN" sz="35200" dirty="0" smtClean="0">
                <a:solidFill>
                  <a:srgbClr val="7030A0"/>
                </a:solidFill>
              </a:rPr>
              <a:t>WORD</a:t>
            </a:r>
          </a:p>
          <a:p>
            <a:endParaRPr lang="en-IN" sz="8800" dirty="0" smtClean="0"/>
          </a:p>
          <a:p>
            <a:pPr algn="r"/>
            <a:r>
              <a:rPr lang="en-IN" sz="11100" dirty="0" smtClean="0">
                <a:solidFill>
                  <a:srgbClr val="7030A0"/>
                </a:solidFill>
              </a:rPr>
              <a:t>(</a:t>
            </a:r>
            <a:r>
              <a:rPr lang="en-IN" sz="11100" dirty="0" smtClean="0">
                <a:solidFill>
                  <a:srgbClr val="7030A0"/>
                </a:solidFill>
              </a:rPr>
              <a:t>BCA/PGDCA</a:t>
            </a:r>
            <a:r>
              <a:rPr lang="en-IN" sz="11100" dirty="0" smtClean="0">
                <a:solidFill>
                  <a:srgbClr val="7030A0"/>
                </a:solidFill>
              </a:rPr>
              <a:t>)</a:t>
            </a:r>
            <a:endParaRPr lang="en-IN" sz="11100" dirty="0">
              <a:solidFill>
                <a:srgbClr val="7030A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MS WORD</a:t>
            </a:r>
            <a:endParaRPr lang="en-IN" dirty="0"/>
          </a:p>
        </p:txBody>
      </p:sp>
      <p:sp>
        <p:nvSpPr>
          <p:cNvPr id="3" name="Content Placeholder 2"/>
          <p:cNvSpPr>
            <a:spLocks noGrp="1"/>
          </p:cNvSpPr>
          <p:nvPr>
            <p:ph idx="1"/>
          </p:nvPr>
        </p:nvSpPr>
        <p:spPr/>
        <p:txBody>
          <a:bodyPr>
            <a:normAutofit fontScale="70000" lnSpcReduction="20000"/>
          </a:bodyPr>
          <a:lstStyle/>
          <a:p>
            <a:endParaRPr lang="en-IN" dirty="0" smtClean="0"/>
          </a:p>
          <a:p>
            <a:pPr>
              <a:buNone/>
            </a:pPr>
            <a:r>
              <a:rPr lang="en-IN" dirty="0" smtClean="0"/>
              <a:t>	MS WORD</a:t>
            </a:r>
          </a:p>
          <a:p>
            <a:r>
              <a:rPr lang="en-IN" dirty="0" smtClean="0"/>
              <a:t>Used </a:t>
            </a:r>
            <a:r>
              <a:rPr lang="en-IN" dirty="0"/>
              <a:t>to make professional-quality documents, letters, reports, etc., MS Word is a word processor developed by Microsoft. It has advanced features which allow you to format and edit your files and documents in the best possible way. </a:t>
            </a:r>
          </a:p>
          <a:p>
            <a:r>
              <a:rPr lang="en-IN" b="1" dirty="0" smtClean="0"/>
              <a:t>FIND MS </a:t>
            </a:r>
            <a:r>
              <a:rPr lang="en-IN" b="1" dirty="0"/>
              <a:t>Word on your personal </a:t>
            </a:r>
            <a:r>
              <a:rPr lang="en-IN" b="1" dirty="0" smtClean="0"/>
              <a:t>computer:</a:t>
            </a:r>
            <a:endParaRPr lang="en-IN" dirty="0"/>
          </a:p>
          <a:p>
            <a:r>
              <a:rPr lang="en-IN" dirty="0"/>
              <a:t>Follow these simple steps to open MS Word on your personal computer:</a:t>
            </a:r>
          </a:p>
          <a:p>
            <a:r>
              <a:rPr lang="en-IN" dirty="0"/>
              <a:t>Start → All Programs → MS Office → MS Word.</a:t>
            </a:r>
          </a:p>
          <a:p>
            <a:r>
              <a:rPr lang="en-IN" b="1" dirty="0" smtClean="0"/>
              <a:t>USES </a:t>
            </a:r>
            <a:r>
              <a:rPr lang="en-IN" b="1" dirty="0"/>
              <a:t>of MS </a:t>
            </a:r>
            <a:r>
              <a:rPr lang="en-IN" b="1" dirty="0" smtClean="0"/>
              <a:t>Word:</a:t>
            </a:r>
            <a:endParaRPr lang="en-IN" dirty="0"/>
          </a:p>
          <a:p>
            <a:r>
              <a:rPr lang="en-IN" dirty="0"/>
              <a:t>MS Word enables users to do write-ups, create documents, resumes, contracts, etc. This is one of the most commonly used programs under the Office suite. </a:t>
            </a:r>
          </a:p>
          <a:p>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Features of MS Word</a:t>
            </a:r>
            <a:br>
              <a:rPr lang="en-IN" dirty="0"/>
            </a:br>
            <a:endParaRPr lang="en-IN" dirty="0"/>
          </a:p>
        </p:txBody>
      </p:sp>
      <p:sp>
        <p:nvSpPr>
          <p:cNvPr id="3" name="Content Placeholder 2"/>
          <p:cNvSpPr>
            <a:spLocks noGrp="1"/>
          </p:cNvSpPr>
          <p:nvPr>
            <p:ph idx="1"/>
          </p:nvPr>
        </p:nvSpPr>
        <p:spPr/>
        <p:txBody>
          <a:bodyPr>
            <a:normAutofit fontScale="70000" lnSpcReduction="20000"/>
          </a:bodyPr>
          <a:lstStyle/>
          <a:p>
            <a:r>
              <a:rPr lang="en-IN" b="1" dirty="0"/>
              <a:t>Home</a:t>
            </a:r>
            <a:endParaRPr lang="en-IN" dirty="0"/>
          </a:p>
          <a:p>
            <a:r>
              <a:rPr lang="en-IN" dirty="0"/>
              <a:t>This has options like font colour, font size, font style, alignment, bullets, line spacing, etc. All the basic elements which one may need to edit their document is available under the Home option.</a:t>
            </a:r>
          </a:p>
          <a:p>
            <a:r>
              <a:rPr lang="en-IN" b="1" dirty="0"/>
              <a:t>Insert</a:t>
            </a:r>
            <a:endParaRPr lang="en-IN" dirty="0"/>
          </a:p>
          <a:p>
            <a:r>
              <a:rPr lang="en-IN" dirty="0"/>
              <a:t>Tables, shapes, images, charts, graphs, header, footer, page number, etc. can all be entered in the document. They are included in the “Insert” category.</a:t>
            </a:r>
          </a:p>
          <a:p>
            <a:r>
              <a:rPr lang="en-IN" b="1" dirty="0"/>
              <a:t>Design</a:t>
            </a:r>
            <a:endParaRPr lang="en-IN" dirty="0"/>
          </a:p>
          <a:p>
            <a:r>
              <a:rPr lang="en-IN" dirty="0"/>
              <a:t>The template or the design in which you want your document to be created can be selected under the Design tab. Choosing an appropriate tab will enhance the appearance of your document.</a:t>
            </a:r>
          </a:p>
          <a:p>
            <a:endParaRPr lang="en-I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Features of MS Word</a:t>
            </a:r>
            <a:endParaRPr lang="en-IN" dirty="0"/>
          </a:p>
        </p:txBody>
      </p:sp>
      <p:sp>
        <p:nvSpPr>
          <p:cNvPr id="3" name="Content Placeholder 2"/>
          <p:cNvSpPr>
            <a:spLocks noGrp="1"/>
          </p:cNvSpPr>
          <p:nvPr>
            <p:ph idx="1"/>
          </p:nvPr>
        </p:nvSpPr>
        <p:spPr/>
        <p:txBody>
          <a:bodyPr>
            <a:normAutofit fontScale="77500" lnSpcReduction="20000"/>
          </a:bodyPr>
          <a:lstStyle/>
          <a:p>
            <a:r>
              <a:rPr lang="en-IN" b="1" dirty="0" smtClean="0"/>
              <a:t>Page Layout</a:t>
            </a:r>
            <a:endParaRPr lang="en-IN" dirty="0" smtClean="0"/>
          </a:p>
          <a:p>
            <a:r>
              <a:rPr lang="en-IN" dirty="0" smtClean="0"/>
              <a:t>Under the Page Layout tab comes options like margins, orientation, columns, lines, indentation, spacing, etc. </a:t>
            </a:r>
          </a:p>
          <a:p>
            <a:r>
              <a:rPr lang="en-IN" b="1" dirty="0" smtClean="0"/>
              <a:t>References</a:t>
            </a:r>
            <a:endParaRPr lang="en-IN" dirty="0" smtClean="0"/>
          </a:p>
          <a:p>
            <a:r>
              <a:rPr lang="en-IN" dirty="0" smtClean="0"/>
              <a:t>This tab is the most useful for those who are creating a thesis or writing books or lengthy documents. Options like citation, footnote, table of contents, caption, bibliography, etc. can be found under this tab.</a:t>
            </a:r>
          </a:p>
          <a:p>
            <a:r>
              <a:rPr lang="en-IN" b="1" dirty="0" smtClean="0"/>
              <a:t>Review</a:t>
            </a:r>
            <a:endParaRPr lang="en-IN" dirty="0" smtClean="0"/>
          </a:p>
          <a:p>
            <a:r>
              <a:rPr lang="en-IN" dirty="0" smtClean="0"/>
              <a:t>Spell check, grammar, Thesaurus, word count, language, translation, comments, etc. can all be tracked under the review tab. This acts as an advantage for those who get their documents reviewed on MS Word.</a:t>
            </a:r>
          </a:p>
          <a:p>
            <a:endParaRPr lang="en-I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Uses of MS Word</a:t>
            </a:r>
            <a:br>
              <a:rPr lang="en-IN" dirty="0" smtClean="0"/>
            </a:br>
            <a:endParaRPr lang="en-IN" dirty="0"/>
          </a:p>
        </p:txBody>
      </p:sp>
      <p:sp>
        <p:nvSpPr>
          <p:cNvPr id="3" name="Content Placeholder 2"/>
          <p:cNvSpPr>
            <a:spLocks noGrp="1"/>
          </p:cNvSpPr>
          <p:nvPr>
            <p:ph idx="1"/>
          </p:nvPr>
        </p:nvSpPr>
        <p:spPr/>
        <p:txBody>
          <a:bodyPr>
            <a:normAutofit fontScale="70000" lnSpcReduction="20000"/>
          </a:bodyPr>
          <a:lstStyle/>
          <a:p>
            <a:r>
              <a:rPr lang="en-IN" b="1" dirty="0" smtClean="0"/>
              <a:t>In </a:t>
            </a:r>
            <a:r>
              <a:rPr lang="en-IN" b="1" dirty="0"/>
              <a:t>Education:</a:t>
            </a:r>
            <a:r>
              <a:rPr lang="en-IN" dirty="0"/>
              <a:t> It is considered as one of the simplest tools which can be used by both teachers and students. Creating notes is easier using MS Word as they can be made more interactive by adding shapes and images. It is also convenient to make assignments on MS Word and submitting them online</a:t>
            </a:r>
          </a:p>
          <a:p>
            <a:r>
              <a:rPr lang="en-IN" b="1" dirty="0"/>
              <a:t>In Workplace:</a:t>
            </a:r>
            <a:r>
              <a:rPr lang="en-IN" dirty="0"/>
              <a:t> Submitting letters, bills, creating reports, letterheads, sample documents, can all easily be done using MS Word</a:t>
            </a:r>
          </a:p>
          <a:p>
            <a:r>
              <a:rPr lang="en-IN" b="1" dirty="0"/>
              <a:t>Creating &amp; Updating Resume:</a:t>
            </a:r>
            <a:r>
              <a:rPr lang="en-IN" dirty="0"/>
              <a:t> One of the best tools to create your resumes and is easy to edit and make changes in it as per </a:t>
            </a:r>
            <a:r>
              <a:rPr lang="en-IN" dirty="0" smtClean="0"/>
              <a:t>our </a:t>
            </a:r>
            <a:r>
              <a:rPr lang="en-IN" dirty="0"/>
              <a:t>experience</a:t>
            </a:r>
          </a:p>
          <a:p>
            <a:r>
              <a:rPr lang="en-IN" b="1" dirty="0"/>
              <a:t>For Authors:</a:t>
            </a:r>
            <a:r>
              <a:rPr lang="en-IN" dirty="0"/>
              <a:t> Since separate options are available for bibliography, table of contents, etc., it is the best tool which can be used by authors for writing books and adjusting it as per the layout and alignment of </a:t>
            </a:r>
            <a:r>
              <a:rPr lang="en-IN" dirty="0" smtClean="0"/>
              <a:t>our </a:t>
            </a:r>
            <a:r>
              <a:rPr lang="en-IN" dirty="0"/>
              <a:t>choice</a:t>
            </a:r>
          </a:p>
          <a:p>
            <a:endParaRPr lang="en-IN"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t>Advantages of Microsoft Word</a:t>
            </a:r>
            <a:br>
              <a:rPr lang="en-IN" b="1" dirty="0" smtClean="0"/>
            </a:br>
            <a:endParaRPr lang="en-IN" dirty="0"/>
          </a:p>
        </p:txBody>
      </p:sp>
      <p:sp>
        <p:nvSpPr>
          <p:cNvPr id="3" name="Content Placeholder 2"/>
          <p:cNvSpPr>
            <a:spLocks noGrp="1"/>
          </p:cNvSpPr>
          <p:nvPr>
            <p:ph idx="1"/>
          </p:nvPr>
        </p:nvSpPr>
        <p:spPr/>
        <p:txBody>
          <a:bodyPr>
            <a:normAutofit fontScale="85000" lnSpcReduction="10000"/>
          </a:bodyPr>
          <a:lstStyle/>
          <a:p>
            <a:pPr>
              <a:buNone/>
            </a:pPr>
            <a:r>
              <a:rPr lang="en-IN" b="1" dirty="0" smtClean="0"/>
              <a:t>Integration</a:t>
            </a:r>
            <a:r>
              <a:rPr lang="en-IN" b="1" dirty="0"/>
              <a:t>:</a:t>
            </a:r>
            <a:r>
              <a:rPr lang="en-IN" dirty="0"/>
              <a:t> </a:t>
            </a:r>
            <a:endParaRPr lang="en-IN" dirty="0" smtClean="0"/>
          </a:p>
          <a:p>
            <a:r>
              <a:rPr lang="en-IN" dirty="0" smtClean="0"/>
              <a:t>One </a:t>
            </a:r>
            <a:r>
              <a:rPr lang="en-IN" dirty="0"/>
              <a:t>of the most powerful features of Word is the ability to integrate any document with other media available within the Office suite</a:t>
            </a:r>
            <a:r>
              <a:rPr lang="en-IN" dirty="0" smtClean="0"/>
              <a:t>.</a:t>
            </a:r>
          </a:p>
          <a:p>
            <a:r>
              <a:rPr lang="en-IN" dirty="0" smtClean="0"/>
              <a:t> </a:t>
            </a:r>
            <a:r>
              <a:rPr lang="en-IN" dirty="0"/>
              <a:t>It is easy to incorporate graphs, presentation materials, worksheets, and any other media created in the suite. </a:t>
            </a:r>
            <a:endParaRPr lang="en-IN" dirty="0" smtClean="0"/>
          </a:p>
          <a:p>
            <a:r>
              <a:rPr lang="en-IN" dirty="0" smtClean="0"/>
              <a:t>As </a:t>
            </a:r>
            <a:r>
              <a:rPr lang="en-IN" dirty="0"/>
              <a:t>the link is dynamic, any document you create can be instantly updated when other media changes.</a:t>
            </a:r>
          </a:p>
          <a:p>
            <a:pPr>
              <a:buNone/>
            </a:pPr>
            <a:r>
              <a:rPr lang="en-IN" dirty="0" smtClean="0"/>
              <a:t/>
            </a:r>
            <a:br>
              <a:rPr lang="en-IN" dirty="0" smtClean="0"/>
            </a:br>
            <a:endParaRPr lang="en-I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Advantages of Microsoft Word</a:t>
            </a:r>
            <a:endParaRPr lang="en-IN" dirty="0"/>
          </a:p>
        </p:txBody>
      </p:sp>
      <p:sp>
        <p:nvSpPr>
          <p:cNvPr id="3" name="Content Placeholder 2"/>
          <p:cNvSpPr>
            <a:spLocks noGrp="1"/>
          </p:cNvSpPr>
          <p:nvPr>
            <p:ph idx="1"/>
          </p:nvPr>
        </p:nvSpPr>
        <p:spPr/>
        <p:txBody>
          <a:bodyPr>
            <a:normAutofit fontScale="70000" lnSpcReduction="20000"/>
          </a:bodyPr>
          <a:lstStyle/>
          <a:p>
            <a:r>
              <a:rPr lang="en-IN" b="1" dirty="0" smtClean="0"/>
              <a:t>Mail Merge: </a:t>
            </a:r>
            <a:r>
              <a:rPr lang="en-IN" dirty="0" smtClean="0"/>
              <a:t>Word makes it very easy to create personalized documents by using a database list of names and addresses and merge them into your document. This is ideal for mass mailings of brochures or letters. The mail merge feature is intuitive and feature-packed, allowing you to create many different documents like mailing labels.</a:t>
            </a:r>
          </a:p>
          <a:p>
            <a:r>
              <a:rPr lang="en-IN" b="1" dirty="0" smtClean="0"/>
              <a:t>Collaboration: </a:t>
            </a:r>
            <a:r>
              <a:rPr lang="en-IN" dirty="0" smtClean="0"/>
              <a:t>One feature that is outstanding on Word is the ability to </a:t>
            </a:r>
            <a:r>
              <a:rPr lang="en-IN" dirty="0" err="1" smtClean="0"/>
              <a:t>markup</a:t>
            </a:r>
            <a:r>
              <a:rPr lang="en-IN" dirty="0" smtClean="0"/>
              <a:t> the document for changes. This allows for a series of editors to amend and update the document and allow all users the ability to see the changes made to the document.</a:t>
            </a:r>
          </a:p>
          <a:p>
            <a:r>
              <a:rPr lang="en-IN" b="1" dirty="0" smtClean="0"/>
              <a:t>Templates:</a:t>
            </a:r>
            <a:r>
              <a:rPr lang="en-IN" dirty="0" smtClean="0"/>
              <a:t> The good thing about Word is that there are thousands of templates available, so it’s very easy to create a brochure based on a template someone has already designed. Most templates are very easy to use and very customizable, allowing you to produce some stunning end results.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Advantages of Microsoft Word</a:t>
            </a:r>
            <a:endParaRPr lang="en-IN" dirty="0"/>
          </a:p>
        </p:txBody>
      </p:sp>
      <p:sp>
        <p:nvSpPr>
          <p:cNvPr id="3" name="Content Placeholder 2"/>
          <p:cNvSpPr>
            <a:spLocks noGrp="1"/>
          </p:cNvSpPr>
          <p:nvPr>
            <p:ph idx="1"/>
          </p:nvPr>
        </p:nvSpPr>
        <p:spPr/>
        <p:txBody>
          <a:bodyPr>
            <a:normAutofit fontScale="85000" lnSpcReduction="10000"/>
          </a:bodyPr>
          <a:lstStyle/>
          <a:p>
            <a:r>
              <a:rPr lang="en-IN" b="1" dirty="0" smtClean="0"/>
              <a:t>Smaller Files</a:t>
            </a:r>
            <a:r>
              <a:rPr lang="en-IN" dirty="0" smtClean="0"/>
              <a:t>: In the past, Word files had been notorious for being relatively large. This was a problem if your device had limited storage space. Word 2007 introduced the new DOCX format, which significantly reduced the size of Word files. This format is now the standard for documents.</a:t>
            </a:r>
          </a:p>
          <a:p>
            <a:r>
              <a:rPr lang="en-IN" b="1" dirty="0" smtClean="0"/>
              <a:t>Mobile App: </a:t>
            </a:r>
            <a:r>
              <a:rPr lang="en-IN" dirty="0" smtClean="0"/>
              <a:t>A mobile version of Word is available on Windows phones and tablets. While it is not as robust as the desktop version, it does allow you to create and edits documents. This is a great app for working on documents while you are on the go.</a:t>
            </a:r>
          </a:p>
          <a:p>
            <a:endParaRPr lang="en-IN" dirty="0" smtClean="0"/>
          </a:p>
          <a:p>
            <a:endParaRPr lang="en-IN"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t>Disadvantages of Microsoft Word</a:t>
            </a:r>
            <a:br>
              <a:rPr lang="en-IN" b="1" dirty="0" smtClean="0"/>
            </a:br>
            <a:endParaRPr lang="en-IN" dirty="0"/>
          </a:p>
        </p:txBody>
      </p:sp>
      <p:sp>
        <p:nvSpPr>
          <p:cNvPr id="3" name="Content Placeholder 2"/>
          <p:cNvSpPr>
            <a:spLocks noGrp="1"/>
          </p:cNvSpPr>
          <p:nvPr>
            <p:ph idx="1"/>
          </p:nvPr>
        </p:nvSpPr>
        <p:spPr/>
        <p:txBody>
          <a:bodyPr>
            <a:normAutofit fontScale="92500" lnSpcReduction="20000"/>
          </a:bodyPr>
          <a:lstStyle/>
          <a:p>
            <a:r>
              <a:rPr lang="en-IN" b="1" dirty="0" smtClean="0"/>
              <a:t>Cost</a:t>
            </a:r>
            <a:r>
              <a:rPr lang="en-IN" b="1" dirty="0"/>
              <a:t>:</a:t>
            </a:r>
            <a:r>
              <a:rPr lang="en-IN" dirty="0"/>
              <a:t> While Word is the best word processor available, it can be very expensive. You can get free word processors that are nearly as powerful that will satisfy the needs of most users.</a:t>
            </a:r>
          </a:p>
          <a:p>
            <a:r>
              <a:rPr lang="en-IN" b="1" dirty="0"/>
              <a:t>Complexity: </a:t>
            </a:r>
            <a:r>
              <a:rPr lang="en-IN" dirty="0"/>
              <a:t>Most users will probably never use 50% of the functionality of Word. The complexity can actually be a deterrent as some users will be overwhelmed by the features available. The ribbon does present some of the more frequently used elements, but the lack of intuitiveness of the ribbon can add to the confusion.</a:t>
            </a:r>
          </a:p>
          <a:p>
            <a:endParaRPr lang="en-IN"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Disadvantages of Microsoft Word</a:t>
            </a:r>
            <a:endParaRPr lang="en-IN" dirty="0"/>
          </a:p>
        </p:txBody>
      </p:sp>
      <p:sp>
        <p:nvSpPr>
          <p:cNvPr id="3" name="Content Placeholder 2"/>
          <p:cNvSpPr>
            <a:spLocks noGrp="1"/>
          </p:cNvSpPr>
          <p:nvPr>
            <p:ph idx="1"/>
          </p:nvPr>
        </p:nvSpPr>
        <p:spPr/>
        <p:txBody>
          <a:bodyPr>
            <a:normAutofit fontScale="77500" lnSpcReduction="20000"/>
          </a:bodyPr>
          <a:lstStyle/>
          <a:p>
            <a:r>
              <a:rPr lang="en-IN" b="1" dirty="0" smtClean="0"/>
              <a:t>Not Always Intuitive: </a:t>
            </a:r>
            <a:r>
              <a:rPr lang="en-IN" dirty="0" smtClean="0"/>
              <a:t>Some functions are not always intuitive, and it can take a while to get your desired effects. I have personally had problems trying to insert pictures and align text correctly around the pictures. The options available seem to offer what I need, but I don’t always get the desired effect.</a:t>
            </a:r>
          </a:p>
          <a:p>
            <a:r>
              <a:rPr lang="en-IN" b="1" dirty="0" smtClean="0"/>
              <a:t>Removed Features</a:t>
            </a:r>
            <a:r>
              <a:rPr lang="en-IN" dirty="0" smtClean="0"/>
              <a:t>: Some familiar features of Word have been removed in the past. This includes the iconic toolbar that was replaced by the ribbon. Word also previously had tools like speech recognition, although that feature became a part of Windows.</a:t>
            </a:r>
          </a:p>
          <a:p>
            <a:r>
              <a:rPr lang="en-IN" dirty="0" smtClean="0"/>
              <a:t/>
            </a:r>
            <a:br>
              <a:rPr lang="en-IN" dirty="0" smtClean="0"/>
            </a:br>
            <a:endParaRPr lang="en-I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725998"/>
          </a:xfrm>
        </p:spPr>
        <p:txBody>
          <a:bodyPr>
            <a:normAutofit/>
          </a:bodyPr>
          <a:lstStyle/>
          <a:p>
            <a:r>
              <a:rPr lang="en-IN" sz="9600" dirty="0" smtClean="0"/>
              <a:t>THANK YOU</a:t>
            </a:r>
            <a:endParaRPr lang="en-IN" sz="9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TotalTime>
  <Words>254</Words>
  <Application>Microsoft Office PowerPoint</Application>
  <PresentationFormat>On-screen Show (4:3)</PresentationFormat>
  <Paragraphs>54</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SGGSJ GOVT.COLLEGE</vt:lpstr>
      <vt:lpstr>MS WORD</vt:lpstr>
      <vt:lpstr>Features of MS Word </vt:lpstr>
      <vt:lpstr>Features of MS Word</vt:lpstr>
      <vt:lpstr>Uses of MS Word </vt:lpstr>
      <vt:lpstr>Advantages of Microsoft Word </vt:lpstr>
      <vt:lpstr>Advantages of Microsoft Word</vt:lpstr>
      <vt:lpstr>Advantages of Microsoft Word</vt:lpstr>
      <vt:lpstr>Disadvantages of Microsoft Word </vt:lpstr>
      <vt:lpstr>Disadvantages of Microsoft Word</vt:lpstr>
      <vt:lpstr>THANK YOU</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MS WORD</dc:title>
  <dc:creator>BCA</dc:creator>
  <cp:lastModifiedBy>BCA</cp:lastModifiedBy>
  <cp:revision>11</cp:revision>
  <dcterms:created xsi:type="dcterms:W3CDTF">2022-03-26T08:53:11Z</dcterms:created>
  <dcterms:modified xsi:type="dcterms:W3CDTF">2022-04-08T09:21:18Z</dcterms:modified>
</cp:coreProperties>
</file>